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5" r:id="rId2"/>
    <p:sldId id="269" r:id="rId3"/>
    <p:sldId id="270" r:id="rId4"/>
    <p:sldId id="271" r:id="rId5"/>
    <p:sldId id="268" r:id="rId6"/>
    <p:sldId id="26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3"/>
    <p:restoredTop sz="75442"/>
  </p:normalViewPr>
  <p:slideViewPr>
    <p:cSldViewPr snapToGrid="0" snapToObjects="1">
      <p:cViewPr>
        <p:scale>
          <a:sx n="141" d="100"/>
          <a:sy n="141" d="100"/>
        </p:scale>
        <p:origin x="-632" y="-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639</Words>
  <Application>Microsoft Macintosh PowerPoint</Application>
  <PresentationFormat>Widescreen</PresentationFormat>
  <Paragraphs>245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Yeo 17 networks R/L</vt:lpstr>
      <vt:lpstr>Yeo 17 networks R/L</vt:lpstr>
      <vt:lpstr>Yeo 17 networks R/L</vt:lpstr>
      <vt:lpstr>PowerPoint Presentation</vt:lpstr>
      <vt:lpstr>PowerPoint Presentation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104</cp:revision>
  <dcterms:created xsi:type="dcterms:W3CDTF">2018-08-10T15:33:06Z</dcterms:created>
  <dcterms:modified xsi:type="dcterms:W3CDTF">2020-09-09T18:52:23Z</dcterms:modified>
</cp:coreProperties>
</file>